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2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9074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013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4263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55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97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46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859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8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43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85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92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5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4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1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38E9C-72BD-425B-AA75-30CFFE95CA74}" type="datetimeFigureOut">
              <a:rPr lang="en-US" smtClean="0"/>
              <a:t>9/18/2015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F8FED4-7544-454D-9DCB-7FC1288E3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6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223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Grammar Review: Verbs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Action verbs tell what action the sentence subject is performing</a:t>
            </a:r>
          </a:p>
          <a:p>
            <a:r>
              <a:rPr lang="en-US" sz="3200" dirty="0" smtClean="0"/>
              <a:t>Linking verbs connect a subject to a noun, pronoun, or adjective. Words following a linking verb answer the question “what?”</a:t>
            </a:r>
          </a:p>
          <a:p>
            <a:r>
              <a:rPr lang="en-US" sz="3200" dirty="0" smtClean="0"/>
              <a:t>Helping verbs assist the main verb in a sentence.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5596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Vocabulary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SEE SHEET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470309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56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Wisp</vt:lpstr>
      <vt:lpstr>English</vt:lpstr>
      <vt:lpstr>Grammar Review: Verbs</vt:lpstr>
      <vt:lpstr>Vocabulary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1</cp:revision>
  <dcterms:created xsi:type="dcterms:W3CDTF">2015-09-18T18:11:13Z</dcterms:created>
  <dcterms:modified xsi:type="dcterms:W3CDTF">2015-09-18T18:16:54Z</dcterms:modified>
</cp:coreProperties>
</file>